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40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53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21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6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45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34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4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3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59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5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78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61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2CE3-5C38-4ADD-8ED7-B7F34D40A22A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26C6-8C9C-4B19-A14C-AD4E7A081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3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582" y="1214438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Правила</a:t>
            </a:r>
            <a:r>
              <a:rPr lang="ru-RU" dirty="0" smtClean="0">
                <a:solidFill>
                  <a:srgbClr val="66FF66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поведения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на природе летом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889631" y="5334000"/>
            <a:ext cx="3493477" cy="140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latin typeface="Comic Sans MS" panose="030F0702030302020204" pitchFamily="66" charset="0"/>
              </a:rPr>
              <a:t>Подготовила: </a:t>
            </a:r>
          </a:p>
          <a:p>
            <a:pPr algn="r"/>
            <a:r>
              <a:rPr lang="ru-RU" dirty="0" smtClean="0">
                <a:latin typeface="Comic Sans MS" panose="030F0702030302020204" pitchFamily="66" charset="0"/>
              </a:rPr>
              <a:t>в</a:t>
            </a:r>
            <a:r>
              <a:rPr lang="ru-RU" dirty="0" smtClean="0">
                <a:latin typeface="Comic Sans MS" panose="030F0702030302020204" pitchFamily="66" charset="0"/>
              </a:rPr>
              <a:t>оспитатель </a:t>
            </a:r>
          </a:p>
          <a:p>
            <a:pPr algn="r"/>
            <a:r>
              <a:rPr lang="ru-RU" dirty="0" smtClean="0">
                <a:latin typeface="Comic Sans MS" panose="030F0702030302020204" pitchFamily="66" charset="0"/>
              </a:rPr>
              <a:t>Присяжнюк М.Н.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1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8720" y="2279173"/>
            <a:ext cx="5181600" cy="25908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Чем можно заняться летом на природе?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7960" y="530224"/>
            <a:ext cx="5181600" cy="56114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Вырастить рассаду / цветы на балконе или на даче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Собирать гербарий в лесу или парке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Сделать вертушку (наблюдать, как ветер ее раскручивает) или запускать воздушного змея/самолетики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Покормить птиц в парке/ сделать кормушку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Наблюдать за насекомыми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Соорудить кораблик и запустить его в речку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Рисовать на листочках/на песке/мелом на асфальте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06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9888" y="3735799"/>
            <a:ext cx="3157086" cy="3011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4809" y="4331980"/>
            <a:ext cx="3305074" cy="2526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901" y="677080"/>
            <a:ext cx="3548982" cy="265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0015" y="509440"/>
            <a:ext cx="3548982" cy="265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48511" y="4250649"/>
            <a:ext cx="3842936" cy="2496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8751" y="295761"/>
            <a:ext cx="2499360" cy="3946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8871" y="3365918"/>
            <a:ext cx="2151751" cy="101297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31649" y="2463092"/>
            <a:ext cx="1292376" cy="140931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59234" y="3161503"/>
            <a:ext cx="1690824" cy="121739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5431" y="67026"/>
            <a:ext cx="1220107" cy="122010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624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40" y="0"/>
            <a:ext cx="797052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858000" y="1731962"/>
            <a:ext cx="5181600" cy="21062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Собирай только известные тебе грибы и обязательно покажи собранные грибы взрослому, который в них разбирается.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396240" y="1731962"/>
            <a:ext cx="5181600" cy="1679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omic Sans MS" panose="030F0702030302020204" pitchFamily="66" charset="0"/>
              </a:rPr>
              <a:t>Растениями и цветами можно любоваться, но нельзя срывать и тем более брать в рот незнакомые растения.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52" y="3411537"/>
            <a:ext cx="3782111" cy="25168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9467" y="3992880"/>
            <a:ext cx="1876425" cy="2438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39200" y="3992880"/>
            <a:ext cx="936865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ru-RU" sz="85700" b="1" cap="none" spc="0" dirty="0" smtClean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5400" b="1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68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40" y="0"/>
            <a:ext cx="797052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6960" y="1382554"/>
            <a:ext cx="5181600" cy="340280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Для защиты от укусов насекомых (клещей, ос, пчёл, комаров), отправляясь на прогулку в лес, надевай длинные брюки, рубашку с длинными рукавами и обязательно головной убор. Открытые участки тела намажь средством, отпугивающим насекомых.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396240" y="1731963"/>
            <a:ext cx="5181600" cy="1407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Comic Sans MS" panose="030F0702030302020204" pitchFamily="66" charset="0"/>
              </a:rPr>
              <a:t>Не пей сырую воду из какого бы то ни было водоёма: реки, озера или ручья.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5728" y="3083957"/>
            <a:ext cx="2207986" cy="2943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79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39" y="0"/>
            <a:ext cx="9518831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890486" y="4627881"/>
            <a:ext cx="5181600" cy="151304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Не ломай деревья, не разоряй птичьих гнёзд — не нарушай красоту и гармонию природы</a:t>
            </a: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396240" y="1731963"/>
            <a:ext cx="5181600" cy="248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Comic Sans MS" panose="030F0702030302020204" pitchFamily="66" charset="0"/>
              </a:rPr>
              <a:t>В жаркую погоду нельзя долгое время находиться на солнце без одежды, головного </a:t>
            </a:r>
            <a:r>
              <a:rPr lang="ru-RU" dirty="0" smtClean="0">
                <a:latin typeface="Comic Sans MS" panose="030F0702030302020204" pitchFamily="66" charset="0"/>
              </a:rPr>
              <a:t>убора — </a:t>
            </a:r>
            <a:r>
              <a:rPr lang="ru-RU" dirty="0">
                <a:latin typeface="Comic Sans MS" panose="030F0702030302020204" pitchFamily="66" charset="0"/>
              </a:rPr>
              <a:t>можно получить тепловой удар или солнечные ожоги.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62634" y="448564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Не оставляй после себя мусор! Его необходимо забрать с собой, чтобы выбросить в предназначенном для этого месте.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634" y="1174201"/>
            <a:ext cx="3771537" cy="28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93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39" y="0"/>
            <a:ext cx="9518831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990601" y="1666967"/>
            <a:ext cx="5181600" cy="151304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Не ломай деревья, не разоряй птичьих гнёзд — не нарушай красоту и гармонию природы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8629" y="3814964"/>
            <a:ext cx="660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Не оставляй после себя мусор! Его необходимо забрать с собой, чтобы выбросить в предназначенном для этого месте.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7783" y="1478893"/>
            <a:ext cx="4062732" cy="46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59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1429" y="493554"/>
            <a:ext cx="8200571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В природе столько красоты!  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В природе столько красоты –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Вглядись, и ты поймешь,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Зачем росистые кусты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Окутывает дрожь.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Куда</a:t>
            </a:r>
            <a:r>
              <a:rPr lang="ru-RU" sz="2400" b="1" dirty="0">
                <a:latin typeface="Comic Sans MS" panose="030F0702030302020204" pitchFamily="66" charset="0"/>
              </a:rPr>
              <a:t>, журча, ручей бежит,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Прозрачнее стекла,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О чем под вечер, в поле ржи,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Поют перепела...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/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Пусть станет сердцу твоему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Понятна птичья речь –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И ты научишься тому,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Как это все беречь.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i="1" dirty="0"/>
              <a:t>(В. Чижов)</a:t>
            </a:r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632405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301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Правила поведения на природе летом </vt:lpstr>
      <vt:lpstr>Слайд 2</vt:lpstr>
      <vt:lpstr>Слайд 3</vt:lpstr>
      <vt:lpstr>Меры предосторожности в лесу</vt:lpstr>
      <vt:lpstr>Меры предосторожности в лесу</vt:lpstr>
      <vt:lpstr>Меры предосторожности в лесу</vt:lpstr>
      <vt:lpstr>Меры предосторожности в лесу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природе летом</dc:title>
  <dc:creator>Наталья Трофимова</dc:creator>
  <cp:lastModifiedBy>днс1</cp:lastModifiedBy>
  <cp:revision>12</cp:revision>
  <dcterms:created xsi:type="dcterms:W3CDTF">2018-06-17T17:00:42Z</dcterms:created>
  <dcterms:modified xsi:type="dcterms:W3CDTF">2018-08-06T13:02:57Z</dcterms:modified>
</cp:coreProperties>
</file>